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6" r:id="rId2"/>
    <p:sldId id="307" r:id="rId3"/>
    <p:sldId id="309" r:id="rId4"/>
    <p:sldId id="308" r:id="rId5"/>
    <p:sldId id="315" r:id="rId6"/>
    <p:sldId id="310" r:id="rId7"/>
    <p:sldId id="311" r:id="rId8"/>
    <p:sldId id="312" r:id="rId9"/>
    <p:sldId id="313" r:id="rId10"/>
    <p:sldId id="314" r:id="rId11"/>
    <p:sldId id="317" r:id="rId12"/>
    <p:sldId id="318" r:id="rId13"/>
    <p:sldId id="319" r:id="rId14"/>
    <p:sldId id="320" r:id="rId15"/>
    <p:sldId id="321" r:id="rId16"/>
    <p:sldId id="322" r:id="rId17"/>
    <p:sldId id="323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7500"/>
    <a:srgbClr val="F25F29"/>
    <a:srgbClr val="91BED4"/>
    <a:srgbClr val="F0F0F0"/>
    <a:srgbClr val="304269"/>
    <a:srgbClr val="D9E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74" autoAdjust="0"/>
    <p:restoredTop sz="87368" autoAdjust="0"/>
  </p:normalViewPr>
  <p:slideViewPr>
    <p:cSldViewPr>
      <p:cViewPr varScale="1">
        <p:scale>
          <a:sx n="113" d="100"/>
          <a:sy n="113" d="100"/>
        </p:scale>
        <p:origin x="-1936" y="-96"/>
      </p:cViewPr>
      <p:guideLst>
        <p:guide orient="horz" pos="3168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09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744D7EC3-CD50-4DA5-B722-330229C0073D}" type="datetimeFigureOut">
              <a:rPr lang="es-ES" smtClean="0"/>
              <a:t>26/06/15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A9712E5A-FBEB-4329-9E4A-5F20B492F51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2338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85BE0011-04E0-4F3F-BFCE-633C944A425A}" type="datetimeFigureOut">
              <a:t>26/06/15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DD7D2AD7-BD31-48B9-8C8A-7D4EAE7F6485}" type="slidenum"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8937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s-ES"/>
            </a:pPr>
            <a:r>
              <a:rPr lang="es-ES" dirty="0" smtClean="0"/>
              <a:t>Esta plantilla se puede usar como filtro de inicio para un álbum de fotos.</a:t>
            </a:r>
          </a:p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737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7295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9094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9563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del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8458200" cy="685800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950957" y="1191150"/>
            <a:ext cx="4937760" cy="983431"/>
          </a:xfrm>
          <a:solidFill>
            <a:schemeClr val="tx1">
              <a:lumMod val="95000"/>
              <a:lumOff val="5000"/>
              <a:alpha val="64000"/>
            </a:schemeClr>
          </a:solidFill>
          <a:ln w="38100" cmpd="dbl">
            <a:noFill/>
          </a:ln>
        </p:spPr>
        <p:txBody>
          <a:bodyPr tIns="137160" anchor="ctr" anchorCtr="0">
            <a:normAutofit/>
          </a:bodyPr>
          <a:lstStyle>
            <a:lvl1pPr algn="ctr" eaLnBrk="1" latinLnBrk="0" hangingPunct="1">
              <a:buNone/>
              <a:defRPr kumimoji="0" lang="es-ES" sz="3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0" lang="es-ES"/>
              <a:t>Haga clic para agregar el título del patrón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2906973" y="1143000"/>
            <a:ext cx="5029200" cy="106680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: en horizontal con título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800600" y="914400"/>
            <a:ext cx="3962400" cy="29718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457200" y="914400"/>
            <a:ext cx="3962400" cy="29718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4114800"/>
            <a:ext cx="3962400" cy="1214887"/>
          </a:xfrm>
        </p:spPr>
        <p:txBody>
          <a:bodyPr vert="horz" lIns="91440" tIns="45720" rIns="9144" bIns="45720" rtlCol="0" anchor="t" anchorCtr="0">
            <a:noAutofit/>
          </a:bodyPr>
          <a:lstStyle>
            <a:lvl1pPr marL="0" marR="0" indent="0" algn="ctr" rtl="0" eaLnBrk="1" latinLnBrk="0" hangingPunct="1">
              <a:spcBef>
                <a:spcPct val="20000"/>
              </a:spcBef>
              <a:buFontTx/>
              <a:buNone/>
              <a:defRPr kumimoji="0" lang="es-ES"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lvl="0" indent="0" algn="l" defTabSz="914400" eaLnBrk="1" latinLnBrk="0" hangingPunct="1">
              <a:spcBef>
                <a:spcPct val="20000"/>
              </a:spcBef>
              <a:buFontTx/>
              <a:buNone/>
            </a:pPr>
            <a:r>
              <a:rPr kumimoji="0" lang="es-ES"/>
              <a:t>Haga clic para agregar el título</a:t>
            </a: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4800599" y="4114800"/>
            <a:ext cx="3990975" cy="1214887"/>
          </a:xfrm>
        </p:spPr>
        <p:txBody>
          <a:bodyPr vert="horz" lIns="91440" tIns="45720" rIns="9144" bIns="45720" rtlCol="0" anchor="t" anchorCtr="0">
            <a:noAutofit/>
          </a:bodyPr>
          <a:lstStyle>
            <a:lvl1pPr marL="0" marR="0" indent="0" algn="ctr" rtl="0" eaLnBrk="1" latinLnBrk="0" hangingPunct="1">
              <a:spcBef>
                <a:spcPct val="20000"/>
              </a:spcBef>
              <a:buFontTx/>
              <a:buNone/>
              <a:defRPr kumimoji="0" lang="es-ES" sz="18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lvl="0" indent="0" algn="l" defTabSz="914400" eaLnBrk="1" latinLnBrk="0" hangingPunct="1">
              <a:spcBef>
                <a:spcPct val="20000"/>
              </a:spcBef>
              <a:buFontTx/>
              <a:buNone/>
            </a:pPr>
            <a:r>
              <a:rPr kumimoji="0" lang="es-ES"/>
              <a:t>Haga clic para agregar el título</a:t>
            </a:r>
          </a:p>
        </p:txBody>
      </p:sp>
      <p:grpSp>
        <p:nvGrpSpPr>
          <p:cNvPr id="10" name="Group 9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0" lang="es-ES">
                <a:solidFill>
                  <a:srgbClr val="FC7500"/>
                </a:solidFill>
              </a:endParaRPr>
            </a:p>
          </p:txBody>
        </p:sp>
        <p:cxnSp>
          <p:nvCxnSpPr>
            <p:cNvPr id="12" name="Straight Connector 11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pPr/>
              <a:t>26/06/15</a:t>
            </a:fld>
            <a:endParaRPr kumimoji="0" lang="es-ES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pPr/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: instantán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 rot="1223811">
            <a:off x="4598124" y="530555"/>
            <a:ext cx="2282441" cy="2467504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5"/>
          </p:nvPr>
        </p:nvSpPr>
        <p:spPr>
          <a:xfrm rot="1223811">
            <a:off x="4794084" y="657037"/>
            <a:ext cx="2035690" cy="1912315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600">
                <a:solidFill>
                  <a:schemeClr val="bg1"/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5943600"/>
            <a:ext cx="8204200" cy="457200"/>
          </a:xfrm>
        </p:spPr>
        <p:txBody>
          <a:bodyPr>
            <a:normAutofit/>
          </a:bodyPr>
          <a:lstStyle>
            <a:lvl1pPr eaLnBrk="1" latinLnBrk="0" hangingPunct="1">
              <a:buNone/>
              <a:defRPr kumimoji="0" lang="es-ES" sz="24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533400" y="1172146"/>
            <a:ext cx="3810000" cy="4148667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80535" y="1439693"/>
            <a:ext cx="3346622" cy="3175000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2200">
                <a:solidFill>
                  <a:schemeClr val="bg1"/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781050" y="4754393"/>
            <a:ext cx="3333750" cy="317500"/>
          </a:xfrm>
        </p:spPr>
        <p:txBody>
          <a:bodyPr>
            <a:noAutofit/>
          </a:bodyPr>
          <a:lstStyle>
            <a:lvl1pPr algn="ctr" eaLnBrk="1" latinLnBrk="0" hangingPunct="1">
              <a:buNone/>
              <a:defRPr kumimoji="0" lang="es-ES" sz="16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un título corto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5985608" y="2877171"/>
            <a:ext cx="2624992" cy="2837829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6137438" y="3013976"/>
            <a:ext cx="2341209" cy="219931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600">
                <a:solidFill>
                  <a:schemeClr val="bg1"/>
                </a:solidFill>
              </a:defRPr>
            </a:lvl1pPr>
          </a:lstStyle>
          <a:p>
            <a:pPr eaLnBrk="1" latinLnBrk="0" hangingPunct="1"/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: película de diapositi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99" y="1371600"/>
            <a:ext cx="4026757" cy="4038600"/>
          </a:xfrm>
          <a:prstGeom prst="rect">
            <a:avLst/>
          </a:prstGeom>
        </p:spPr>
      </p:pic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1592249" y="2370152"/>
            <a:ext cx="2804822" cy="1788380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400" baseline="0">
                <a:solidFill>
                  <a:schemeClr val="bg1"/>
                </a:solidFill>
              </a:defRPr>
            </a:lvl1pPr>
          </a:lstStyle>
          <a:p>
            <a:pPr eaLnBrk="1" latinLnBrk="0" hangingPunct="1"/>
            <a:endParaRPr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5176" y="685801"/>
            <a:ext cx="2507224" cy="2514599"/>
          </a:xfrm>
          <a:prstGeom prst="rect">
            <a:avLst/>
          </a:prstGeom>
        </p:spPr>
      </p:pic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5706474" y="1371600"/>
            <a:ext cx="1600200" cy="1002547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100" baseline="0">
                <a:solidFill>
                  <a:schemeClr val="bg1"/>
                </a:solidFill>
              </a:defRPr>
            </a:lvl1pPr>
          </a:lstStyle>
          <a:p>
            <a:pPr eaLnBrk="1" latinLnBrk="0" hangingPunct="1"/>
            <a:endParaRPr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5176" y="3429001"/>
            <a:ext cx="2507224" cy="2514599"/>
          </a:xfrm>
          <a:prstGeom prst="rect">
            <a:avLst/>
          </a:prstGeom>
        </p:spPr>
      </p:pic>
      <p:sp>
        <p:nvSpPr>
          <p:cNvPr id="17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5706474" y="4114800"/>
            <a:ext cx="1600200" cy="1002547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100" baseline="0">
                <a:solidFill>
                  <a:schemeClr val="bg1"/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2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: en vertical con 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spect="1"/>
          </p:cNvSpPr>
          <p:nvPr>
            <p:ph type="pic" sz="quarter" idx="13"/>
          </p:nvPr>
        </p:nvSpPr>
        <p:spPr>
          <a:xfrm>
            <a:off x="228600" y="533400"/>
            <a:ext cx="2743200" cy="36576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endParaRPr/>
          </a:p>
        </p:txBody>
      </p:sp>
      <p:sp>
        <p:nvSpPr>
          <p:cNvPr id="7" name="Rectangle 8"/>
          <p:cNvSpPr>
            <a:spLocks noGrp="1" noChangeAspect="1"/>
          </p:cNvSpPr>
          <p:nvPr>
            <p:ph type="pic" sz="quarter" idx="14"/>
          </p:nvPr>
        </p:nvSpPr>
        <p:spPr>
          <a:xfrm>
            <a:off x="3200400" y="533400"/>
            <a:ext cx="2743200" cy="36576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kumimoji="0" lang="es-ES" sz="24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endParaRPr/>
          </a:p>
        </p:txBody>
      </p:sp>
      <p:sp>
        <p:nvSpPr>
          <p:cNvPr id="8" name="Rectangle 8"/>
          <p:cNvSpPr>
            <a:spLocks noGrp="1" noChangeAspect="1"/>
          </p:cNvSpPr>
          <p:nvPr>
            <p:ph type="pic" sz="quarter" idx="15"/>
          </p:nvPr>
        </p:nvSpPr>
        <p:spPr>
          <a:xfrm>
            <a:off x="6172200" y="533400"/>
            <a:ext cx="2743200" cy="36576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kumimoji="0" lang="es-ES" sz="24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endParaRPr/>
          </a:p>
        </p:txBody>
      </p:sp>
      <p:sp>
        <p:nvSpPr>
          <p:cNvPr id="9" name="Rectangle 6"/>
          <p:cNvSpPr>
            <a:spLocks noGrp="1"/>
          </p:cNvSpPr>
          <p:nvPr>
            <p:ph type="body" sz="quarter" idx="16" hasCustomPrompt="1"/>
          </p:nvPr>
        </p:nvSpPr>
        <p:spPr>
          <a:xfrm>
            <a:off x="228600" y="44196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es-ES"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0" name="Rectangle 6"/>
          <p:cNvSpPr>
            <a:spLocks noGrp="1"/>
          </p:cNvSpPr>
          <p:nvPr>
            <p:ph type="body" sz="quarter" idx="17" hasCustomPrompt="1"/>
          </p:nvPr>
        </p:nvSpPr>
        <p:spPr>
          <a:xfrm>
            <a:off x="3200400" y="44196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es-ES"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1" name="Rectangle 6"/>
          <p:cNvSpPr>
            <a:spLocks noGrp="1"/>
          </p:cNvSpPr>
          <p:nvPr>
            <p:ph type="body" sz="quarter" idx="18" hasCustomPrompt="1"/>
          </p:nvPr>
        </p:nvSpPr>
        <p:spPr>
          <a:xfrm>
            <a:off x="6172200" y="44196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es-ES"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0" lang="es-ES">
                <a:solidFill>
                  <a:srgbClr val="FC7500"/>
                </a:solidFill>
              </a:endParaRPr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pPr/>
              <a:t>26/06/15</a:t>
            </a:fld>
            <a:endParaRPr kumimoji="0" lang="es-ES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pPr/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: en horizontal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741631" y="3480023"/>
            <a:ext cx="3792769" cy="284457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kumimoji="0" lang="es-ES" sz="24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endParaRPr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558800" y="3480023"/>
            <a:ext cx="3792769" cy="284457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kumimoji="0" lang="es-ES" sz="24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5"/>
          </p:nvPr>
        </p:nvSpPr>
        <p:spPr>
          <a:xfrm>
            <a:off x="4741631" y="355823"/>
            <a:ext cx="3792769" cy="284457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kumimoji="0" lang="es-ES" sz="24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endParaRPr/>
          </a:p>
        </p:txBody>
      </p:sp>
      <p:sp>
        <p:nvSpPr>
          <p:cNvPr id="9" name="Rectangle 11"/>
          <p:cNvSpPr>
            <a:spLocks noGrp="1"/>
          </p:cNvSpPr>
          <p:nvPr>
            <p:ph type="body" sz="quarter" idx="16" hasCustomPrompt="1"/>
          </p:nvPr>
        </p:nvSpPr>
        <p:spPr>
          <a:xfrm>
            <a:off x="558800" y="355823"/>
            <a:ext cx="3792769" cy="2844577"/>
          </a:xfrm>
        </p:spPr>
        <p:txBody>
          <a:bodyPr anchor="b" anchorCtr="0">
            <a:noAutofit/>
          </a:bodyPr>
          <a:lstStyle>
            <a:lvl1pPr marL="0" marR="0" indent="0" algn="ctr" rtl="0" eaLnBrk="1" latinLnBrk="0" hangingPunct="1">
              <a:spcBef>
                <a:spcPct val="20000"/>
              </a:spcBef>
              <a:buFontTx/>
              <a:buNone/>
              <a:defRPr kumimoji="0" lang="es-ES" sz="18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norámica mixto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008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92392" y="592392"/>
            <a:ext cx="73914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09600" y="3352800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16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3276600" y="3352800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16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5791200" y="3352800"/>
            <a:ext cx="2286000" cy="381000"/>
          </a:xfrm>
        </p:spPr>
        <p:txBody>
          <a:bodyPr>
            <a:normAutofit/>
          </a:bodyPr>
          <a:lstStyle>
            <a:lvl1pPr eaLnBrk="1" latinLnBrk="0" hangingPunct="1">
              <a:buNone/>
              <a:defRPr kumimoji="0" lang="es-ES" sz="18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91200" y="3886200"/>
            <a:ext cx="2286000" cy="1752600"/>
          </a:xfrm>
        </p:spPr>
        <p:txBody>
          <a:bodyPr>
            <a:normAutofit/>
          </a:bodyPr>
          <a:lstStyle>
            <a:lvl1pPr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subtexto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8524568" y="0"/>
            <a:ext cx="540774" cy="6858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>
              <a:solidFill>
                <a:srgbClr val="FC7500"/>
              </a:solidFill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 rot="5400000">
            <a:off x="5693734" y="3429000"/>
            <a:ext cx="6858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: en vertical con títulos de color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09800" y="2411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7" name="Rectangle 7"/>
          <p:cNvSpPr>
            <a:spLocks noGrp="1"/>
          </p:cNvSpPr>
          <p:nvPr>
            <p:ph type="pic" sz="quarter" idx="26"/>
          </p:nvPr>
        </p:nvSpPr>
        <p:spPr>
          <a:xfrm>
            <a:off x="22098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5"/>
          </p:nvPr>
        </p:nvSpPr>
        <p:spPr>
          <a:xfrm>
            <a:off x="4652720" y="241192"/>
            <a:ext cx="2217698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9" name="Rectangle 7"/>
          <p:cNvSpPr>
            <a:spLocks noGrp="1"/>
          </p:cNvSpPr>
          <p:nvPr>
            <p:ph type="pic" sz="quarter" idx="27"/>
          </p:nvPr>
        </p:nvSpPr>
        <p:spPr>
          <a:xfrm>
            <a:off x="46482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00497" y="1295400"/>
            <a:ext cx="1676400" cy="1905000"/>
          </a:xfrm>
          <a:solidFill>
            <a:srgbClr val="91BED4"/>
          </a:solidFill>
        </p:spPr>
        <p:txBody>
          <a:bodyPr anchor="b" anchorCtr="0">
            <a:noAutofit/>
          </a:bodyPr>
          <a:lstStyle>
            <a:lvl1pPr marL="0" marR="0" indent="0" algn="r" rtl="0" eaLnBrk="1" latinLnBrk="0" hangingPunct="1">
              <a:spcBef>
                <a:spcPct val="20000"/>
              </a:spcBef>
              <a:buFontTx/>
              <a:buNone/>
              <a:defRPr kumimoji="0" lang="es-ES" sz="16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1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7086600" y="1295400"/>
            <a:ext cx="1676400" cy="1905000"/>
          </a:xfrm>
          <a:solidFill>
            <a:srgbClr val="FC7500"/>
          </a:solidFill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es-ES" sz="16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400497" y="3352800"/>
            <a:ext cx="1676400" cy="1905000"/>
          </a:xfrm>
          <a:solidFill>
            <a:srgbClr val="FC7500"/>
          </a:solidFill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es-ES" sz="16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086600" y="3352800"/>
            <a:ext cx="1676400" cy="1905000"/>
          </a:xfrm>
          <a:solidFill>
            <a:srgbClr val="91BED4"/>
          </a:solidFill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: en vertical con título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47900" y="2411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7" name="Rectangle 7"/>
          <p:cNvSpPr>
            <a:spLocks noGrp="1"/>
          </p:cNvSpPr>
          <p:nvPr>
            <p:ph type="pic" sz="quarter" idx="26"/>
          </p:nvPr>
        </p:nvSpPr>
        <p:spPr>
          <a:xfrm>
            <a:off x="22479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5"/>
          </p:nvPr>
        </p:nvSpPr>
        <p:spPr>
          <a:xfrm>
            <a:off x="4690820" y="241192"/>
            <a:ext cx="2217698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9" name="Rectangle 7"/>
          <p:cNvSpPr>
            <a:spLocks noGrp="1"/>
          </p:cNvSpPr>
          <p:nvPr>
            <p:ph type="pic" sz="quarter" idx="27"/>
          </p:nvPr>
        </p:nvSpPr>
        <p:spPr>
          <a:xfrm>
            <a:off x="46863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342900" y="1257300"/>
            <a:ext cx="1676400" cy="1905000"/>
          </a:xfrm>
          <a:noFill/>
        </p:spPr>
        <p:txBody>
          <a:bodyPr anchor="b" anchorCtr="0">
            <a:noAutofit/>
          </a:bodyPr>
          <a:lstStyle>
            <a:lvl1pPr marL="0" marR="0" indent="0" algn="r" rtl="0" eaLnBrk="1" latinLnBrk="0" hangingPunct="1">
              <a:spcBef>
                <a:spcPct val="20000"/>
              </a:spcBef>
              <a:buFontTx/>
              <a:buNone/>
              <a:defRPr kumimoji="0" lang="es-ES" sz="16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342900" y="3352800"/>
            <a:ext cx="1676400" cy="1905000"/>
          </a:xfrm>
          <a:noFill/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es-ES" sz="16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124700" y="3352800"/>
            <a:ext cx="1676400" cy="1905000"/>
          </a:xfrm>
          <a:noFill/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31" hasCustomPrompt="1"/>
          </p:nvPr>
        </p:nvSpPr>
        <p:spPr>
          <a:xfrm>
            <a:off x="7124700" y="12573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es-ES" sz="16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: en vertical con título y título gran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8600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7" name="Rectangle 7"/>
          <p:cNvSpPr>
            <a:spLocks noGrp="1"/>
          </p:cNvSpPr>
          <p:nvPr>
            <p:ph type="pic" sz="quarter" idx="31"/>
          </p:nvPr>
        </p:nvSpPr>
        <p:spPr>
          <a:xfrm>
            <a:off x="4622800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0"/>
          </p:nvPr>
        </p:nvSpPr>
        <p:spPr>
          <a:xfrm>
            <a:off x="2425260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9" name="Rectangle 7"/>
          <p:cNvSpPr>
            <a:spLocks noGrp="1"/>
          </p:cNvSpPr>
          <p:nvPr>
            <p:ph type="pic" sz="quarter" idx="32"/>
          </p:nvPr>
        </p:nvSpPr>
        <p:spPr>
          <a:xfrm>
            <a:off x="6816366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733799"/>
            <a:ext cx="8610600" cy="4572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es-ES" sz="2600" b="1" baseline="0">
                <a:solidFill>
                  <a:srgbClr val="FC7500"/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un estilo de texto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3" hasCustomPrompt="1"/>
          </p:nvPr>
        </p:nvSpPr>
        <p:spPr>
          <a:xfrm>
            <a:off x="228600" y="4343399"/>
            <a:ext cx="8610600" cy="1600200"/>
          </a:xfrm>
        </p:spPr>
        <p:txBody>
          <a:bodyPr>
            <a:normAutofit/>
          </a:bodyPr>
          <a:lstStyle>
            <a:lvl1pPr eaLnBrk="1" latinLnBrk="0" hangingPunct="1">
              <a:buNone/>
              <a:defRPr kumimoji="0" lang="es-ES"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texto al título</a:t>
            </a:r>
          </a:p>
        </p:txBody>
      </p:sp>
      <p:grpSp>
        <p:nvGrpSpPr>
          <p:cNvPr id="11" name="Group 10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0" lang="es-ES">
                <a:solidFill>
                  <a:srgbClr val="FC7500"/>
                </a:solidFill>
              </a:endParaRPr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pPr/>
              <a:t>26/06/15</a:t>
            </a:fld>
            <a:endParaRPr kumimoji="0" lang="es-ES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pPr/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: mi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762000" y="257665"/>
            <a:ext cx="4481957" cy="5990735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8"/>
          </p:nvPr>
        </p:nvSpPr>
        <p:spPr>
          <a:xfrm>
            <a:off x="5655438" y="257665"/>
            <a:ext cx="2366713" cy="1775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2"/>
          </p:nvPr>
        </p:nvSpPr>
        <p:spPr>
          <a:xfrm>
            <a:off x="5655438" y="2362200"/>
            <a:ext cx="2366713" cy="1775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9" name="Rectangle 7"/>
          <p:cNvSpPr>
            <a:spLocks noGrp="1" noChangeAspect="1"/>
          </p:cNvSpPr>
          <p:nvPr>
            <p:ph type="pic" sz="quarter" idx="23"/>
          </p:nvPr>
        </p:nvSpPr>
        <p:spPr>
          <a:xfrm>
            <a:off x="5655438" y="4495800"/>
            <a:ext cx="2366713" cy="1775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15" name="Rectangle 14"/>
          <p:cNvSpPr/>
          <p:nvPr userDrawn="1"/>
        </p:nvSpPr>
        <p:spPr>
          <a:xfrm>
            <a:off x="8524568" y="0"/>
            <a:ext cx="540774" cy="6858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>
              <a:solidFill>
                <a:srgbClr val="FC7500"/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 rot="5400000">
            <a:off x="5693734" y="3429000"/>
            <a:ext cx="6858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 del álbu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46839"/>
            <a:ext cx="7772400" cy="1362075"/>
          </a:xfrm>
        </p:spPr>
        <p:txBody>
          <a:bodyPr anchor="t"/>
          <a:lstStyle>
            <a:lvl1pPr algn="l" eaLnBrk="1" latinLnBrk="0" hangingPunct="1">
              <a:defRPr kumimoji="0" lang="es-ES" sz="40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146652"/>
            <a:ext cx="7772400" cy="1500187"/>
          </a:xfrm>
        </p:spPr>
        <p:txBody>
          <a:bodyPr anchor="b"/>
          <a:lstStyle>
            <a:lvl1pPr marL="0" indent="0" eaLnBrk="1" latinLnBrk="0" hangingPunct="1">
              <a:buNone/>
              <a:defRPr kumimoji="0" lang="es-ES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es-ES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es-ES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endParaRPr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: 3 en horizontal y 2 en vertical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609600" y="3480498"/>
            <a:ext cx="1920956" cy="275762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7" name="Rectangle 7"/>
          <p:cNvSpPr>
            <a:spLocks noGrp="1"/>
          </p:cNvSpPr>
          <p:nvPr>
            <p:ph type="pic" sz="quarter" idx="17"/>
          </p:nvPr>
        </p:nvSpPr>
        <p:spPr>
          <a:xfrm>
            <a:off x="2881448" y="228600"/>
            <a:ext cx="5259410" cy="394455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6"/>
          </p:nvPr>
        </p:nvSpPr>
        <p:spPr>
          <a:xfrm>
            <a:off x="609600" y="228601"/>
            <a:ext cx="1920956" cy="275762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9" name="Rectangle 7"/>
          <p:cNvSpPr>
            <a:spLocks noGrp="1" noChangeAspect="1"/>
          </p:cNvSpPr>
          <p:nvPr>
            <p:ph type="pic" sz="quarter" idx="27"/>
          </p:nvPr>
        </p:nvSpPr>
        <p:spPr>
          <a:xfrm>
            <a:off x="5799895" y="4563306"/>
            <a:ext cx="2429706" cy="170773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28"/>
          </p:nvPr>
        </p:nvSpPr>
        <p:spPr>
          <a:xfrm>
            <a:off x="2895600" y="4563306"/>
            <a:ext cx="2512020" cy="170773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: 2 en horizontal y 3 en vertical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10" name="Rectangle 7"/>
          <p:cNvSpPr>
            <a:spLocks noGrp="1"/>
          </p:cNvSpPr>
          <p:nvPr>
            <p:ph type="pic" sz="quarter" idx="26"/>
          </p:nvPr>
        </p:nvSpPr>
        <p:spPr>
          <a:xfrm>
            <a:off x="529105" y="3124200"/>
            <a:ext cx="2518895" cy="3167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11" name="Rectangle 7"/>
          <p:cNvSpPr>
            <a:spLocks noGrp="1"/>
          </p:cNvSpPr>
          <p:nvPr>
            <p:ph type="pic" sz="quarter" idx="29"/>
          </p:nvPr>
        </p:nvSpPr>
        <p:spPr>
          <a:xfrm>
            <a:off x="511374" y="228601"/>
            <a:ext cx="3829900" cy="2651469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12" name="Rectangle 7"/>
          <p:cNvSpPr>
            <a:spLocks noGrp="1"/>
          </p:cNvSpPr>
          <p:nvPr>
            <p:ph type="pic" sz="quarter" idx="30"/>
          </p:nvPr>
        </p:nvSpPr>
        <p:spPr>
          <a:xfrm>
            <a:off x="4780700" y="228601"/>
            <a:ext cx="3829900" cy="2651469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13" name="Rectangle 7"/>
          <p:cNvSpPr>
            <a:spLocks noGrp="1"/>
          </p:cNvSpPr>
          <p:nvPr>
            <p:ph type="pic" sz="quarter" idx="27"/>
          </p:nvPr>
        </p:nvSpPr>
        <p:spPr>
          <a:xfrm>
            <a:off x="3310405" y="3124200"/>
            <a:ext cx="2518895" cy="3167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14" name="Rectangle 7"/>
          <p:cNvSpPr>
            <a:spLocks noGrp="1"/>
          </p:cNvSpPr>
          <p:nvPr>
            <p:ph type="pic" sz="quarter" idx="28"/>
          </p:nvPr>
        </p:nvSpPr>
        <p:spPr>
          <a:xfrm>
            <a:off x="6091705" y="3124200"/>
            <a:ext cx="2518895" cy="3167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adrícula de fotos con título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 userDrawn="1"/>
        </p:nvSpPr>
        <p:spPr>
          <a:xfrm>
            <a:off x="4648200" y="45582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31" hasCustomPrompt="1"/>
          </p:nvPr>
        </p:nvSpPr>
        <p:spPr>
          <a:xfrm>
            <a:off x="4724400" y="47106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kumimoji="0" lang="es-ES"/>
              <a:t>CLICK TO ADD TITLE</a:t>
            </a:r>
          </a:p>
        </p:txBody>
      </p:sp>
      <p:sp>
        <p:nvSpPr>
          <p:cNvPr id="67" name="Text Placeholder 28"/>
          <p:cNvSpPr>
            <a:spLocks noGrp="1"/>
          </p:cNvSpPr>
          <p:nvPr>
            <p:ph type="body" sz="quarter" idx="32" hasCustomPrompt="1"/>
          </p:nvPr>
        </p:nvSpPr>
        <p:spPr>
          <a:xfrm>
            <a:off x="4724400" y="51678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derecha</a:t>
            </a:r>
          </a:p>
        </p:txBody>
      </p:sp>
      <p:sp>
        <p:nvSpPr>
          <p:cNvPr id="33" name="Rectangle 32"/>
          <p:cNvSpPr/>
          <p:nvPr userDrawn="1"/>
        </p:nvSpPr>
        <p:spPr>
          <a:xfrm>
            <a:off x="4648200" y="2910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19" hasCustomPrompt="1"/>
          </p:nvPr>
        </p:nvSpPr>
        <p:spPr>
          <a:xfrm>
            <a:off x="4724400" y="4434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35" name="Text Placeholder 28"/>
          <p:cNvSpPr>
            <a:spLocks noGrp="1"/>
          </p:cNvSpPr>
          <p:nvPr>
            <p:ph type="body" sz="quarter" idx="20" hasCustomPrompt="1"/>
          </p:nvPr>
        </p:nvSpPr>
        <p:spPr>
          <a:xfrm>
            <a:off x="4724400" y="9006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derecha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228600" y="2910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438400" y="2910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24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6858000" y="2910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4434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304800" y="9006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derecha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2440857" y="24246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53" name="Picture Placeholder 11"/>
          <p:cNvSpPr>
            <a:spLocks noGrp="1"/>
          </p:cNvSpPr>
          <p:nvPr>
            <p:ph type="pic" sz="quarter" idx="21"/>
          </p:nvPr>
        </p:nvSpPr>
        <p:spPr>
          <a:xfrm>
            <a:off x="228600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54" name="Picture Placeholder 11"/>
          <p:cNvSpPr>
            <a:spLocks noGrp="1"/>
          </p:cNvSpPr>
          <p:nvPr>
            <p:ph type="pic" sz="quarter" idx="22"/>
          </p:nvPr>
        </p:nvSpPr>
        <p:spPr>
          <a:xfrm>
            <a:off x="4650657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5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517057" y="25770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56" name="Text Placeholder 28"/>
          <p:cNvSpPr>
            <a:spLocks noGrp="1"/>
          </p:cNvSpPr>
          <p:nvPr>
            <p:ph type="body" sz="quarter" idx="24" hasCustomPrompt="1"/>
          </p:nvPr>
        </p:nvSpPr>
        <p:spPr>
          <a:xfrm>
            <a:off x="2517057" y="30342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izquierda</a:t>
            </a:r>
          </a:p>
        </p:txBody>
      </p:sp>
      <p:sp>
        <p:nvSpPr>
          <p:cNvPr id="57" name="Rectangle 56"/>
          <p:cNvSpPr/>
          <p:nvPr userDrawn="1"/>
        </p:nvSpPr>
        <p:spPr>
          <a:xfrm>
            <a:off x="6860457" y="24246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58" name="Text Placeholder 25"/>
          <p:cNvSpPr>
            <a:spLocks noGrp="1"/>
          </p:cNvSpPr>
          <p:nvPr>
            <p:ph type="body" sz="quarter" idx="25" hasCustomPrompt="1"/>
          </p:nvPr>
        </p:nvSpPr>
        <p:spPr>
          <a:xfrm>
            <a:off x="6936657" y="25770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59" name="Text Placeholder 28"/>
          <p:cNvSpPr>
            <a:spLocks noGrp="1"/>
          </p:cNvSpPr>
          <p:nvPr>
            <p:ph type="body" sz="quarter" idx="26" hasCustomPrompt="1"/>
          </p:nvPr>
        </p:nvSpPr>
        <p:spPr>
          <a:xfrm>
            <a:off x="6936657" y="30342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izquierda</a:t>
            </a:r>
          </a:p>
        </p:txBody>
      </p:sp>
      <p:sp>
        <p:nvSpPr>
          <p:cNvPr id="60" name="Rectangle 59"/>
          <p:cNvSpPr/>
          <p:nvPr userDrawn="1"/>
        </p:nvSpPr>
        <p:spPr>
          <a:xfrm>
            <a:off x="228600" y="45582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61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2435942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6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6855542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29" hasCustomPrompt="1"/>
          </p:nvPr>
        </p:nvSpPr>
        <p:spPr>
          <a:xfrm>
            <a:off x="304800" y="47106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64" name="Text Placeholder 28"/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51678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derecha</a:t>
            </a:r>
          </a:p>
        </p:txBody>
      </p:sp>
      <p:sp>
        <p:nvSpPr>
          <p:cNvPr id="28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30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3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adrícula de fotos con títulos de colo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 userDrawn="1"/>
        </p:nvSpPr>
        <p:spPr>
          <a:xfrm>
            <a:off x="4648200" y="4558210"/>
            <a:ext cx="2057400" cy="199499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52" name="Text Placeholder 25"/>
          <p:cNvSpPr>
            <a:spLocks noGrp="1"/>
          </p:cNvSpPr>
          <p:nvPr>
            <p:ph type="body" sz="quarter" idx="31" hasCustomPrompt="1"/>
          </p:nvPr>
        </p:nvSpPr>
        <p:spPr>
          <a:xfrm>
            <a:off x="4724400" y="47106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53" name="Text Placeholder 28"/>
          <p:cNvSpPr>
            <a:spLocks noGrp="1"/>
          </p:cNvSpPr>
          <p:nvPr>
            <p:ph type="body" sz="quarter" idx="32" hasCustomPrompt="1"/>
          </p:nvPr>
        </p:nvSpPr>
        <p:spPr>
          <a:xfrm>
            <a:off x="4724400" y="51678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derecha</a:t>
            </a:r>
          </a:p>
        </p:txBody>
      </p:sp>
      <p:sp>
        <p:nvSpPr>
          <p:cNvPr id="35" name="Rectangle 34"/>
          <p:cNvSpPr/>
          <p:nvPr userDrawn="1"/>
        </p:nvSpPr>
        <p:spPr>
          <a:xfrm>
            <a:off x="4648200" y="291010"/>
            <a:ext cx="2057400" cy="1994990"/>
          </a:xfrm>
          <a:prstGeom prst="rect">
            <a:avLst/>
          </a:prstGeom>
          <a:solidFill>
            <a:srgbClr val="D9E8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36" name="Text Placeholder 25"/>
          <p:cNvSpPr>
            <a:spLocks noGrp="1"/>
          </p:cNvSpPr>
          <p:nvPr>
            <p:ph type="body" sz="quarter" idx="19" hasCustomPrompt="1"/>
          </p:nvPr>
        </p:nvSpPr>
        <p:spPr>
          <a:xfrm>
            <a:off x="4724400" y="4434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37" name="Text Placeholder 28"/>
          <p:cNvSpPr>
            <a:spLocks noGrp="1"/>
          </p:cNvSpPr>
          <p:nvPr>
            <p:ph type="body" sz="quarter" idx="20" hasCustomPrompt="1"/>
          </p:nvPr>
        </p:nvSpPr>
        <p:spPr>
          <a:xfrm>
            <a:off x="4724400" y="9006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derecha</a:t>
            </a:r>
          </a:p>
        </p:txBody>
      </p:sp>
      <p:sp>
        <p:nvSpPr>
          <p:cNvPr id="30" name="Rectangle 29"/>
          <p:cNvSpPr/>
          <p:nvPr userDrawn="1"/>
        </p:nvSpPr>
        <p:spPr>
          <a:xfrm>
            <a:off x="228600" y="291010"/>
            <a:ext cx="2057400" cy="199499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>
              <a:solidFill>
                <a:srgbClr val="FC7500"/>
              </a:solidFill>
            </a:endParaRPr>
          </a:p>
        </p:txBody>
      </p:sp>
      <p:sp>
        <p:nvSpPr>
          <p:cNvPr id="31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435942" y="295275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32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6855542" y="2910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33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4434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34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304800" y="9006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derecha</a:t>
            </a:r>
          </a:p>
        </p:txBody>
      </p:sp>
      <p:sp>
        <p:nvSpPr>
          <p:cNvPr id="38" name="Rectangle 37"/>
          <p:cNvSpPr/>
          <p:nvPr userDrawn="1"/>
        </p:nvSpPr>
        <p:spPr>
          <a:xfrm>
            <a:off x="2440857" y="2424610"/>
            <a:ext cx="2057400" cy="199499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39" name="Picture Placeholder 11"/>
          <p:cNvSpPr>
            <a:spLocks noGrp="1"/>
          </p:cNvSpPr>
          <p:nvPr>
            <p:ph type="pic" sz="quarter" idx="21"/>
          </p:nvPr>
        </p:nvSpPr>
        <p:spPr>
          <a:xfrm>
            <a:off x="228600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40" name="Picture Placeholder 11"/>
          <p:cNvSpPr>
            <a:spLocks noGrp="1"/>
          </p:cNvSpPr>
          <p:nvPr>
            <p:ph type="pic" sz="quarter" idx="22"/>
          </p:nvPr>
        </p:nvSpPr>
        <p:spPr>
          <a:xfrm>
            <a:off x="4650657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41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517057" y="25770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42" name="Text Placeholder 28"/>
          <p:cNvSpPr>
            <a:spLocks noGrp="1"/>
          </p:cNvSpPr>
          <p:nvPr>
            <p:ph type="body" sz="quarter" idx="24" hasCustomPrompt="1"/>
          </p:nvPr>
        </p:nvSpPr>
        <p:spPr>
          <a:xfrm>
            <a:off x="2517057" y="30342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izquierda</a:t>
            </a:r>
          </a:p>
        </p:txBody>
      </p:sp>
      <p:sp>
        <p:nvSpPr>
          <p:cNvPr id="43" name="Rectangle 42"/>
          <p:cNvSpPr/>
          <p:nvPr userDrawn="1"/>
        </p:nvSpPr>
        <p:spPr>
          <a:xfrm>
            <a:off x="6860457" y="2424610"/>
            <a:ext cx="2057400" cy="19949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25" hasCustomPrompt="1"/>
          </p:nvPr>
        </p:nvSpPr>
        <p:spPr>
          <a:xfrm>
            <a:off x="6936657" y="25770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45" name="Text Placeholder 28"/>
          <p:cNvSpPr>
            <a:spLocks noGrp="1"/>
          </p:cNvSpPr>
          <p:nvPr>
            <p:ph type="body" sz="quarter" idx="26" hasCustomPrompt="1"/>
          </p:nvPr>
        </p:nvSpPr>
        <p:spPr>
          <a:xfrm>
            <a:off x="6936657" y="30342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izquierda</a:t>
            </a:r>
          </a:p>
        </p:txBody>
      </p:sp>
      <p:sp>
        <p:nvSpPr>
          <p:cNvPr id="46" name="Rectangle 45"/>
          <p:cNvSpPr/>
          <p:nvPr userDrawn="1"/>
        </p:nvSpPr>
        <p:spPr>
          <a:xfrm>
            <a:off x="228600" y="4558210"/>
            <a:ext cx="2057400" cy="1994990"/>
          </a:xfrm>
          <a:prstGeom prst="rect">
            <a:avLst/>
          </a:prstGeom>
          <a:solidFill>
            <a:srgbClr val="D9E8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47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2438400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48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6858000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49" name="Text Placeholder 25"/>
          <p:cNvSpPr>
            <a:spLocks noGrp="1"/>
          </p:cNvSpPr>
          <p:nvPr>
            <p:ph type="body" sz="quarter" idx="29" hasCustomPrompt="1"/>
          </p:nvPr>
        </p:nvSpPr>
        <p:spPr>
          <a:xfrm>
            <a:off x="304800" y="4710610"/>
            <a:ext cx="1905000" cy="366889"/>
          </a:xfrm>
        </p:spPr>
        <p:txBody>
          <a:bodyPr>
            <a:normAutofit/>
          </a:bodyPr>
          <a:lstStyle>
            <a:lvl1pPr algn="l" eaLnBrk="1" latinLnBrk="0" hangingPunct="1">
              <a:buNone/>
              <a:defRPr kumimoji="0" lang="es-ES" sz="1600" b="1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50" name="Text Placeholder 28"/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5167810"/>
            <a:ext cx="1905000" cy="1247422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texto a la imagen ubicada a la derecha</a:t>
            </a:r>
          </a:p>
        </p:txBody>
      </p:sp>
      <p:sp>
        <p:nvSpPr>
          <p:cNvPr id="29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5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55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to panorámica con título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7" name="W¥ل云玗İαЂôÁûÂÚ丫:Pïçtúrê Plå¢éhõlðér 表¥鷗字㌍ 表_W 2"/>
          <p:cNvSpPr>
            <a:spLocks noGrp="1"/>
          </p:cNvSpPr>
          <p:nvPr>
            <p:ph type="pic" sz="quarter" idx="30"/>
          </p:nvPr>
        </p:nvSpPr>
        <p:spPr>
          <a:xfrm>
            <a:off x="466724" y="1371599"/>
            <a:ext cx="8191501" cy="2771776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8" name="W¥ل云玗İαЂÕØÚáÛ丫:Téxt Plàçèhòlðêr 表¥鷗字㌍_W 3"/>
          <p:cNvSpPr>
            <a:spLocks noGrp="1"/>
          </p:cNvSpPr>
          <p:nvPr>
            <p:ph type="body" sz="quarter" idx="31" hasCustomPrompt="1"/>
          </p:nvPr>
        </p:nvSpPr>
        <p:spPr>
          <a:xfrm>
            <a:off x="457200" y="4343400"/>
            <a:ext cx="8229600" cy="1447800"/>
          </a:xfrm>
          <a:solidFill>
            <a:schemeClr val="bg1"/>
          </a:solidFill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es-ES" sz="180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grpSp>
        <p:nvGrpSpPr>
          <p:cNvPr id="9" name="Group 8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0" name="Rectangle 9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0" lang="es-ES">
                <a:solidFill>
                  <a:srgbClr val="FC7500"/>
                </a:solidFill>
              </a:endParaRPr>
            </a:p>
          </p:txBody>
        </p:sp>
        <p:cxnSp>
          <p:nvCxnSpPr>
            <p:cNvPr id="11" name="Straight Connector 10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pPr/>
              <a:t>26/06/15</a:t>
            </a:fld>
            <a:endParaRPr kumimoji="0" lang="es-E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pPr/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adra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4301613" y="1966451"/>
            <a:ext cx="540774" cy="914400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>
              <a:solidFill>
                <a:srgbClr val="FC7500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 rot="10800000">
            <a:off x="0" y="6858000"/>
            <a:ext cx="9144000" cy="0"/>
          </a:xfrm>
          <a:prstGeom prst="line">
            <a:avLst/>
          </a:prstGeom>
          <a:ln w="50800">
            <a:solidFill>
              <a:srgbClr val="FC7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pPr/>
              <a:t>26/06/15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pPr/>
              <a:t>‹Nr.›</a:t>
            </a:fld>
            <a:endParaRPr kumimoji="0" lang="es-ES"/>
          </a:p>
        </p:txBody>
      </p:sp>
      <p:sp>
        <p:nvSpPr>
          <p:cNvPr id="6" name="W¥ل云玗İαЂôÁûÂÚ丫:Pïçtúrê Plå¢éhõlðér 表¥鷗字㌍ 表_W 3"/>
          <p:cNvSpPr>
            <a:spLocks noGrp="1" noChangeAspect="1"/>
          </p:cNvSpPr>
          <p:nvPr userDrawn="1">
            <p:ph type="pic" sz="quarter" idx="13"/>
          </p:nvPr>
        </p:nvSpPr>
        <p:spPr>
          <a:xfrm>
            <a:off x="2974073" y="609600"/>
            <a:ext cx="3198127" cy="32004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endParaRPr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2971800" y="4038600"/>
            <a:ext cx="3200400" cy="16002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es-ES" sz="180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con título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/>
          </p:cNvSpPr>
          <p:nvPr>
            <p:ph type="pic" sz="quarter" idx="13"/>
          </p:nvPr>
        </p:nvSpPr>
        <p:spPr>
          <a:xfrm>
            <a:off x="645701" y="290540"/>
            <a:ext cx="4307299" cy="572926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endParaRPr/>
          </a:p>
        </p:txBody>
      </p:sp>
      <p:sp>
        <p:nvSpPr>
          <p:cNvPr id="10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5343525" y="2859716"/>
            <a:ext cx="3181350" cy="3181350"/>
          </a:xfrm>
        </p:spPr>
        <p:txBody>
          <a:bodyPr tIns="91440" bIns="91440" anchor="b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es-ES" sz="180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4" name="Rectangle 13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0" lang="es-ES">
                <a:solidFill>
                  <a:srgbClr val="FC7500"/>
                </a:solidFill>
              </a:endParaRPr>
            </a:p>
          </p:txBody>
        </p:sp>
        <p:cxnSp>
          <p:nvCxnSpPr>
            <p:cNvPr id="15" name="Straight Connector 14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pPr/>
              <a:t>26/06/15</a:t>
            </a:fld>
            <a:endParaRPr kumimoji="0" lang="es-ES"/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pPr/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096000"/>
            <a:ext cx="85344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8534400" cy="6096000"/>
          </a:xfrm>
        </p:spPr>
        <p:txBody>
          <a:bodyPr/>
          <a:lstStyle>
            <a:lvl1pPr algn="ctr" eaLnBrk="1" latinLnBrk="0" hangingPunct="1">
              <a:buNone/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172200"/>
            <a:ext cx="8229600" cy="571500"/>
          </a:xfrm>
        </p:spPr>
        <p:txBody>
          <a:bodyPr>
            <a:noAutofit/>
          </a:bodyPr>
          <a:lstStyle>
            <a:lvl1pPr algn="l" eaLnBrk="1" latinLnBrk="0" hangingPunct="1">
              <a:defRPr kumimoji="0" lang="es-ES" sz="3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eaLnBrk="1" latinLnBrk="0" hangingPunct="1"/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to de toda la págin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8" name="Rectangle 6"/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  <a:noFill/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es-ES" sz="2400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endParaRPr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5105400" y="5257800"/>
            <a:ext cx="4038600" cy="505047"/>
          </a:xfrm>
          <a:solidFill>
            <a:schemeClr val="tx1">
              <a:alpha val="46000"/>
            </a:schemeClr>
          </a:solidFill>
        </p:spPr>
        <p:txBody>
          <a:bodyPr>
            <a:normAutofit/>
          </a:bodyPr>
          <a:lstStyle>
            <a:lvl1pPr eaLnBrk="1" latinLnBrk="0" hangingPunct="1">
              <a:buNone/>
              <a:defRPr kumimoji="0" lang="es-ES" sz="2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 con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ción del álbum con 3 en vertical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 hasCustomPrompt="1"/>
          </p:nvPr>
        </p:nvSpPr>
        <p:spPr>
          <a:xfrm>
            <a:off x="457200" y="3390900"/>
            <a:ext cx="7781730" cy="990600"/>
          </a:xfrm>
        </p:spPr>
        <p:txBody>
          <a:bodyPr vert="horz" bIns="0" anchor="b" anchorCtr="0">
            <a:normAutofit/>
          </a:bodyPr>
          <a:lstStyle>
            <a:lvl1pPr eaLnBrk="1" latinLnBrk="0" hangingPunct="1">
              <a:defRPr kumimoji="0" lang="es-ES" sz="4400" b="1" baseline="0">
                <a:solidFill>
                  <a:srgbClr val="FC7500"/>
                </a:solidFill>
              </a:defRPr>
            </a:lvl1pPr>
            <a:extLst/>
          </a:lstStyle>
          <a:p>
            <a:r>
              <a:rPr kumimoji="0" lang="es-ES"/>
              <a:t>Haga clic para agregar el título de la sección</a:t>
            </a:r>
          </a:p>
        </p:txBody>
      </p:sp>
      <p:sp>
        <p:nvSpPr>
          <p:cNvPr id="9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572000"/>
            <a:ext cx="7772400" cy="838200"/>
          </a:xfrm>
        </p:spPr>
        <p:txBody>
          <a:bodyPr vert="horz" tIns="0"/>
          <a:lstStyle>
            <a:lvl1pPr algn="ctr" eaLnBrk="1" latinLnBrk="0" hangingPunct="1">
              <a:buFontTx/>
              <a:buNone/>
              <a:defRPr kumimoji="0" lang="es-ES"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subtítulo</a:t>
            </a:r>
          </a:p>
        </p:txBody>
      </p:sp>
      <p:sp>
        <p:nvSpPr>
          <p:cNvPr id="10" name="Rectangle 6"/>
          <p:cNvSpPr>
            <a:spLocks noGrp="1"/>
          </p:cNvSpPr>
          <p:nvPr>
            <p:ph type="pic" sz="quarter" idx="11"/>
          </p:nvPr>
        </p:nvSpPr>
        <p:spPr>
          <a:xfrm>
            <a:off x="490868" y="807195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algn="ctr" eaLnBrk="1" latinLnBrk="0" hangingPunct="1"/>
            <a:endParaRPr/>
          </a:p>
        </p:txBody>
      </p:sp>
      <p:sp>
        <p:nvSpPr>
          <p:cNvPr id="11" name="Rectangle 6"/>
          <p:cNvSpPr>
            <a:spLocks noGrp="1"/>
          </p:cNvSpPr>
          <p:nvPr>
            <p:ph type="pic" sz="quarter" idx="15"/>
          </p:nvPr>
        </p:nvSpPr>
        <p:spPr>
          <a:xfrm>
            <a:off x="3179134" y="807195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algn="ctr" eaLnBrk="1" latinLnBrk="0" hangingPunct="1"/>
            <a:endParaRPr/>
          </a:p>
        </p:txBody>
      </p:sp>
      <p:sp>
        <p:nvSpPr>
          <p:cNvPr id="12" name="Rectangle 6"/>
          <p:cNvSpPr>
            <a:spLocks noGrp="1"/>
          </p:cNvSpPr>
          <p:nvPr>
            <p:ph type="pic" sz="quarter" idx="16"/>
          </p:nvPr>
        </p:nvSpPr>
        <p:spPr>
          <a:xfrm>
            <a:off x="5867400" y="807195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0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algn="ctr" eaLnBrk="1" latinLnBrk="0" hangingPunct="1"/>
            <a:endParaRPr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7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21" name="Rectangle 20"/>
          <p:cNvSpPr/>
          <p:nvPr userDrawn="1"/>
        </p:nvSpPr>
        <p:spPr>
          <a:xfrm>
            <a:off x="8524568" y="0"/>
            <a:ext cx="540774" cy="6858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>
              <a:solidFill>
                <a:srgbClr val="FC7500"/>
              </a:solidFill>
            </a:endParaRPr>
          </a:p>
        </p:txBody>
      </p:sp>
      <p:cxnSp>
        <p:nvCxnSpPr>
          <p:cNvPr id="22" name="Straight Connector 21"/>
          <p:cNvCxnSpPr/>
          <p:nvPr userDrawn="1"/>
        </p:nvCxnSpPr>
        <p:spPr>
          <a:xfrm rot="5400000">
            <a:off x="5693734" y="3429000"/>
            <a:ext cx="6858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con título transpar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spect="1"/>
          </p:cNvSpPr>
          <p:nvPr>
            <p:ph type="pic" sz="quarter" idx="14"/>
          </p:nvPr>
        </p:nvSpPr>
        <p:spPr>
          <a:xfrm>
            <a:off x="1143000" y="762000"/>
            <a:ext cx="6299200" cy="47244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endParaRPr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12" name="Rectangle 11"/>
          <p:cNvSpPr/>
          <p:nvPr userDrawn="1"/>
        </p:nvSpPr>
        <p:spPr>
          <a:xfrm>
            <a:off x="1170166" y="5669280"/>
            <a:ext cx="6297434" cy="73152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1219199" y="5715000"/>
            <a:ext cx="6191693" cy="632637"/>
          </a:xfrm>
          <a:solidFill>
            <a:schemeClr val="tx1">
              <a:alpha val="3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30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800600"/>
            <a:ext cx="5486400" cy="566738"/>
          </a:xfrm>
          <a:solidFill>
            <a:srgbClr val="FC7500"/>
          </a:solidFill>
        </p:spPr>
        <p:txBody>
          <a:bodyPr anchor="b"/>
          <a:lstStyle>
            <a:lvl1pPr algn="l" eaLnBrk="1" latinLnBrk="0" hangingPunct="1">
              <a:defRPr kumimoji="0" lang="es-ES" sz="2000" b="1">
                <a:solidFill>
                  <a:schemeClr val="bg1"/>
                </a:solidFill>
              </a:defRPr>
            </a:lvl1pPr>
          </a:lstStyle>
          <a:p>
            <a:pPr eaLnBrk="1" latinLnBrk="0" hangingPunct="1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76400" y="612775"/>
            <a:ext cx="5486400" cy="41148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 eaLnBrk="1" latinLnBrk="0" hangingPunct="1">
              <a:buNone/>
              <a:defRPr kumimoji="0" lang="es-ES"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es-ES" sz="2800"/>
            </a:lvl2pPr>
            <a:lvl3pPr marL="914400" indent="0" eaLnBrk="1" latinLnBrk="0" hangingPunct="1">
              <a:buNone/>
              <a:defRPr kumimoji="0" lang="es-ES" sz="2400"/>
            </a:lvl3pPr>
            <a:lvl4pPr marL="1371600" indent="0" eaLnBrk="1" latinLnBrk="0" hangingPunct="1">
              <a:buNone/>
              <a:defRPr kumimoji="0" lang="es-ES" sz="2000"/>
            </a:lvl4pPr>
            <a:lvl5pPr marL="1828800" indent="0" eaLnBrk="1" latinLnBrk="0" hangingPunct="1">
              <a:buNone/>
              <a:defRPr kumimoji="0" lang="es-ES" sz="2000"/>
            </a:lvl5pPr>
            <a:lvl6pPr marL="2286000" indent="0" eaLnBrk="1" latinLnBrk="0" hangingPunct="1">
              <a:buNone/>
              <a:defRPr kumimoji="0" lang="es-ES" sz="2000"/>
            </a:lvl6pPr>
            <a:lvl7pPr marL="2743200" indent="0" eaLnBrk="1" latinLnBrk="0" hangingPunct="1">
              <a:buNone/>
              <a:defRPr kumimoji="0" lang="es-ES" sz="2000"/>
            </a:lvl7pPr>
            <a:lvl8pPr marL="3200400" indent="0" eaLnBrk="1" latinLnBrk="0" hangingPunct="1">
              <a:buNone/>
              <a:defRPr kumimoji="0" lang="es-ES" sz="2000"/>
            </a:lvl8pPr>
            <a:lvl9pPr marL="3657600" indent="0" eaLnBrk="1" latinLnBrk="0" hangingPunct="1">
              <a:buNone/>
              <a:defRPr kumimoji="0" lang="es-ES" sz="2000"/>
            </a:lvl9pPr>
          </a:lstStyle>
          <a:p>
            <a:pPr eaLnBrk="1" latinLnBrk="0" hangingPunct="1"/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6400" y="54435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es-ES"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es-ES" sz="1200"/>
            </a:lvl2pPr>
            <a:lvl3pPr marL="914400" indent="0" eaLnBrk="1" latinLnBrk="0" hangingPunct="1">
              <a:buNone/>
              <a:defRPr kumimoji="0" lang="es-ES" sz="1000"/>
            </a:lvl3pPr>
            <a:lvl4pPr marL="1371600" indent="0" eaLnBrk="1" latinLnBrk="0" hangingPunct="1">
              <a:buNone/>
              <a:defRPr kumimoji="0" lang="es-ES" sz="900"/>
            </a:lvl4pPr>
            <a:lvl5pPr marL="1828800" indent="0" eaLnBrk="1" latinLnBrk="0" hangingPunct="1">
              <a:buNone/>
              <a:defRPr kumimoji="0" lang="es-ES" sz="900"/>
            </a:lvl5pPr>
            <a:lvl6pPr marL="2286000" indent="0" eaLnBrk="1" latinLnBrk="0" hangingPunct="1">
              <a:buNone/>
              <a:defRPr kumimoji="0" lang="es-ES" sz="900"/>
            </a:lvl6pPr>
            <a:lvl7pPr marL="2743200" indent="0" eaLnBrk="1" latinLnBrk="0" hangingPunct="1">
              <a:buNone/>
              <a:defRPr kumimoji="0" lang="es-ES" sz="900"/>
            </a:lvl7pPr>
            <a:lvl8pPr marL="3200400" indent="0" eaLnBrk="1" latinLnBrk="0" hangingPunct="1">
              <a:buNone/>
              <a:defRPr kumimoji="0" lang="es-ES" sz="900"/>
            </a:lvl8pPr>
            <a:lvl9pPr marL="3657600" indent="0" eaLnBrk="1" latinLnBrk="0" hangingPunct="1">
              <a:buNone/>
              <a:defRPr kumimoji="0" lang="es-ES" sz="900"/>
            </a:lvl9pPr>
          </a:lstStyle>
          <a:p>
            <a:pPr lvl="0" eaLnBrk="1" latinLnBrk="0" hangingPunct="1"/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12" name="Rectangle 9"/>
          <p:cNvSpPr>
            <a:spLocks noGrp="1" noChangeAspect="1"/>
          </p:cNvSpPr>
          <p:nvPr>
            <p:ph type="pic" sz="quarter" idx="14"/>
          </p:nvPr>
        </p:nvSpPr>
        <p:spPr>
          <a:xfrm>
            <a:off x="1244600" y="304800"/>
            <a:ext cx="6299200" cy="4724400"/>
          </a:xfrm>
          <a:solidFill>
            <a:schemeClr val="bg1">
              <a:lumMod val="95000"/>
            </a:schemeClr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es-ES" sz="2800" i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endParaRPr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5181600"/>
            <a:ext cx="7848600" cy="457200"/>
          </a:xfrm>
        </p:spPr>
        <p:txBody>
          <a:bodyPr>
            <a:normAutofit/>
          </a:bodyPr>
          <a:lstStyle>
            <a:lvl1pPr eaLnBrk="1" latinLnBrk="0" hangingPunct="1">
              <a:buNone/>
              <a:defRPr kumimoji="0" lang="es-ES" sz="24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5715000"/>
            <a:ext cx="7848600" cy="685800"/>
          </a:xfrm>
        </p:spPr>
        <p:txBody>
          <a:bodyPr>
            <a:noAutofit/>
          </a:bodyPr>
          <a:lstStyle>
            <a:lvl1pPr eaLnBrk="1" latinLnBrk="0" hangingPunct="1">
              <a:buNone/>
              <a:defRPr kumimoji="0" lang="es-ES" sz="1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0" lang="es-ES"/>
              <a:t>Haga clic para agregar texto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orizontal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77079" y="228600"/>
            <a:ext cx="8189844" cy="6172200"/>
          </a:xfrm>
          <a:prstGeom prst="rect">
            <a:avLst/>
          </a:prstGeom>
          <a:noFill/>
          <a:ln w="117475" cmpd="thinThick">
            <a:solidFill>
              <a:srgbClr val="FC75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6" name="Rectangle 9"/>
          <p:cNvSpPr>
            <a:spLocks noGrp="1" noChangeAspect="1"/>
          </p:cNvSpPr>
          <p:nvPr>
            <p:ph type="pic" sz="quarter" idx="13"/>
          </p:nvPr>
        </p:nvSpPr>
        <p:spPr>
          <a:xfrm>
            <a:off x="551994" y="299695"/>
            <a:ext cx="8040013" cy="6030010"/>
          </a:xfrm>
          <a:solidFill>
            <a:schemeClr val="bg1"/>
          </a:solidFill>
          <a:ln w="57150"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kumimoji="0" lang="es-ES" sz="2400" i="0" kern="1200">
                <a:solidFill>
                  <a:srgbClr val="FC7500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endParaRPr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orizontal con título">
    <p:bg>
      <p:bgPr>
        <a:solidFill>
          <a:srgbClr val="91BE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pPr/>
              <a:t>26/06/15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pPr/>
              <a:t>‹Nr.›</a:t>
            </a:fld>
            <a:endParaRPr kumimoji="0" lang="es-ES"/>
          </a:p>
        </p:txBody>
      </p:sp>
      <p:sp>
        <p:nvSpPr>
          <p:cNvPr id="6" name="Rectangle 9"/>
          <p:cNvSpPr>
            <a:spLocks noGrp="1" noChangeAspect="1"/>
          </p:cNvSpPr>
          <p:nvPr>
            <p:ph type="pic" sz="quarter" idx="13"/>
          </p:nvPr>
        </p:nvSpPr>
        <p:spPr>
          <a:xfrm>
            <a:off x="533400" y="370790"/>
            <a:ext cx="8040013" cy="603001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kumimoji="0" lang="es-ES" sz="2400" i="0" kern="1200">
                <a:solidFill>
                  <a:srgbClr val="FC7500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endParaRPr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5105400" y="5257800"/>
            <a:ext cx="4038600" cy="505047"/>
          </a:xfrm>
          <a:solidFill>
            <a:schemeClr val="tx1">
              <a:alpha val="46000"/>
            </a:schemeClr>
          </a:solidFill>
        </p:spPr>
        <p:txBody>
          <a:bodyPr>
            <a:normAutofit/>
          </a:bodyPr>
          <a:lstStyle>
            <a:lvl1pPr eaLnBrk="1" latinLnBrk="0" hangingPunct="1">
              <a:buNone/>
              <a:defRPr kumimoji="0" lang="es-ES" sz="2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kumimoji="0" lang="es-ES"/>
              <a:t>Haga clic para agregar un título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: en vertical con título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spect="1"/>
          </p:cNvSpPr>
          <p:nvPr>
            <p:ph type="pic" sz="quarter" idx="13"/>
          </p:nvPr>
        </p:nvSpPr>
        <p:spPr>
          <a:xfrm>
            <a:off x="4512497" y="381000"/>
            <a:ext cx="3431353" cy="4575141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endParaRPr/>
          </a:p>
        </p:txBody>
      </p:sp>
      <p:sp>
        <p:nvSpPr>
          <p:cNvPr id="7" name="Rectangle 8"/>
          <p:cNvSpPr>
            <a:spLocks noGrp="1" noChangeAspect="1"/>
          </p:cNvSpPr>
          <p:nvPr>
            <p:ph type="pic" sz="quarter" idx="14"/>
          </p:nvPr>
        </p:nvSpPr>
        <p:spPr>
          <a:xfrm>
            <a:off x="857250" y="381000"/>
            <a:ext cx="3429000" cy="4572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kumimoji="0" lang="es-ES"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5181600"/>
            <a:ext cx="3476626" cy="1066800"/>
          </a:xfrm>
        </p:spPr>
        <p:txBody>
          <a:bodyPr lIns="91440" rIns="9144" anchor="t" anchorCtr="0">
            <a:noAutofit/>
          </a:bodyPr>
          <a:lstStyle>
            <a:lvl1pPr marL="0" marR="0" indent="0" algn="ctr" rtl="0" eaLnBrk="1" latinLnBrk="0" hangingPunct="1">
              <a:spcBef>
                <a:spcPct val="20000"/>
              </a:spcBef>
              <a:buFontTx/>
              <a:buNone/>
              <a:defRPr kumimoji="0" lang="es-ES"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05324" y="5181600"/>
            <a:ext cx="3476625" cy="1066800"/>
          </a:xfrm>
        </p:spPr>
        <p:txBody>
          <a:bodyPr lIns="91440" rIns="9144" anchor="t" anchorCtr="0">
            <a:noAutofit/>
          </a:bodyPr>
          <a:lstStyle>
            <a:lvl1pPr marL="0" marR="0" indent="0" algn="ctr" rtl="0" eaLnBrk="1" latinLnBrk="0" hangingPunct="1">
              <a:spcBef>
                <a:spcPct val="20000"/>
              </a:spcBef>
              <a:buFontTx/>
              <a:buNone/>
              <a:defRPr kumimoji="0" lang="es-ES"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kumimoji="0" lang="es-E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t>‹Nr.›</a:t>
            </a:fld>
            <a:endParaRPr kumimoji="0"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ED2B4-868F-4681-9E70-FF7ECCDC67D4}" type="datetimeFigureOut">
              <a:t>26/06/15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88FF4-1BD9-4AA8-B980-C7776087ABAF}" type="slidenum">
              <a:t>‹Nr.›</a:t>
            </a:fld>
            <a:endParaRPr kumimoji="0" lang="es-ES"/>
          </a:p>
        </p:txBody>
      </p:sp>
      <p:sp>
        <p:nvSpPr>
          <p:cNvPr id="7" name="Rectangle 6"/>
          <p:cNvSpPr/>
          <p:nvPr/>
        </p:nvSpPr>
        <p:spPr>
          <a:xfrm>
            <a:off x="8532519" y="0"/>
            <a:ext cx="540774" cy="685800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>
              <a:solidFill>
                <a:srgbClr val="FC75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5693455" y="3429000"/>
            <a:ext cx="6858000" cy="0"/>
          </a:xfrm>
          <a:prstGeom prst="line">
            <a:avLst/>
          </a:prstGeom>
          <a:ln w="50800">
            <a:solidFill>
              <a:srgbClr val="FC7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1" r:id="rId3"/>
    <p:sldLayoutId id="2147483676" r:id="rId4"/>
    <p:sldLayoutId id="2147483657" r:id="rId5"/>
    <p:sldLayoutId id="2147483655" r:id="rId6"/>
    <p:sldLayoutId id="2147483674" r:id="rId7"/>
    <p:sldLayoutId id="2147483675" r:id="rId8"/>
    <p:sldLayoutId id="2147483670" r:id="rId9"/>
    <p:sldLayoutId id="2147483671" r:id="rId10"/>
    <p:sldLayoutId id="2147483679" r:id="rId11"/>
    <p:sldLayoutId id="2147483680" r:id="rId12"/>
    <p:sldLayoutId id="2147483672" r:id="rId13"/>
    <p:sldLayoutId id="2147483673" r:id="rId14"/>
    <p:sldLayoutId id="2147483650" r:id="rId15"/>
    <p:sldLayoutId id="2147483667" r:id="rId16"/>
    <p:sldLayoutId id="2147483668" r:id="rId17"/>
    <p:sldLayoutId id="2147483666" r:id="rId18"/>
    <p:sldLayoutId id="2147483664" r:id="rId19"/>
    <p:sldLayoutId id="2147483663" r:id="rId20"/>
    <p:sldLayoutId id="2147483653" r:id="rId21"/>
    <p:sldLayoutId id="2147483652" r:id="rId22"/>
    <p:sldLayoutId id="2147483660" r:id="rId23"/>
    <p:sldLayoutId id="2147483658" r:id="rId24"/>
    <p:sldLayoutId id="2147483665" r:id="rId25"/>
    <p:sldLayoutId id="2147483669" r:id="rId26"/>
    <p:sldLayoutId id="2147483654" r:id="rId27"/>
    <p:sldLayoutId id="2147483656" r:id="rId28"/>
    <p:sldLayoutId id="2147483684" r:id="rId29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0" lang="es-ES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s-ES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es-ES"/>
      </a:defPPr>
      <a:lvl1pPr marL="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4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4" Type="http://schemas.openxmlformats.org/officeDocument/2006/relationships/image" Target="../media/image19.jpg"/><Relationship Id="rId5" Type="http://schemas.openxmlformats.org/officeDocument/2006/relationships/image" Target="../media/image20.jpg"/><Relationship Id="rId6" Type="http://schemas.openxmlformats.org/officeDocument/2006/relationships/image" Target="../media/image21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4" Type="http://schemas.openxmlformats.org/officeDocument/2006/relationships/image" Target="../media/image24.jpg"/><Relationship Id="rId5" Type="http://schemas.openxmlformats.org/officeDocument/2006/relationships/image" Target="../media/image25.jpg"/><Relationship Id="rId6" Type="http://schemas.openxmlformats.org/officeDocument/2006/relationships/image" Target="../media/image26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4" Type="http://schemas.openxmlformats.org/officeDocument/2006/relationships/image" Target="../media/image28.jpg"/><Relationship Id="rId5" Type="http://schemas.openxmlformats.org/officeDocument/2006/relationships/image" Target="../media/image29.jpg"/><Relationship Id="rId6" Type="http://schemas.openxmlformats.org/officeDocument/2006/relationships/image" Target="../media/image30.jpg"/><Relationship Id="rId7" Type="http://schemas.openxmlformats.org/officeDocument/2006/relationships/image" Target="../media/image31.jpg"/><Relationship Id="rId8" Type="http://schemas.openxmlformats.org/officeDocument/2006/relationships/image" Target="../media/image32.jpg"/><Relationship Id="rId9" Type="http://schemas.openxmlformats.org/officeDocument/2006/relationships/image" Target="../media/image33.jpg"/><Relationship Id="rId10" Type="http://schemas.openxmlformats.org/officeDocument/2006/relationships/image" Target="../media/image34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4" Type="http://schemas.openxmlformats.org/officeDocument/2006/relationships/image" Target="../media/image37.jpg"/><Relationship Id="rId5" Type="http://schemas.openxmlformats.org/officeDocument/2006/relationships/image" Target="../media/image38.jpg"/><Relationship Id="rId6" Type="http://schemas.openxmlformats.org/officeDocument/2006/relationships/image" Target="../media/image25.jpg"/><Relationship Id="rId7" Type="http://schemas.openxmlformats.org/officeDocument/2006/relationships/image" Target="../media/image39.jpg"/><Relationship Id="rId8" Type="http://schemas.openxmlformats.org/officeDocument/2006/relationships/image" Target="../media/image23.jpg"/><Relationship Id="rId9" Type="http://schemas.openxmlformats.org/officeDocument/2006/relationships/image" Target="../media/image40.jpg"/><Relationship Id="rId10" Type="http://schemas.openxmlformats.org/officeDocument/2006/relationships/image" Target="../media/image41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5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g"/><Relationship Id="rId4" Type="http://schemas.openxmlformats.org/officeDocument/2006/relationships/image" Target="../media/image44.jpg"/><Relationship Id="rId5" Type="http://schemas.openxmlformats.org/officeDocument/2006/relationships/image" Target="../media/image45.jpg"/><Relationship Id="rId6" Type="http://schemas.openxmlformats.org/officeDocument/2006/relationships/image" Target="../media/image46.jpg"/><Relationship Id="rId7" Type="http://schemas.openxmlformats.org/officeDocument/2006/relationships/image" Target="../media/image47.jpg"/><Relationship Id="rId8" Type="http://schemas.openxmlformats.org/officeDocument/2006/relationships/image" Target="../media/image48.jpg"/><Relationship Id="rId9" Type="http://schemas.openxmlformats.org/officeDocument/2006/relationships/image" Target="../media/image49.jpg"/><Relationship Id="rId10" Type="http://schemas.openxmlformats.org/officeDocument/2006/relationships/image" Target="../media/image50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rgbClr val="FC7500"/>
                </a:solidFill>
              </a:rPr>
              <a:t>Hijos de la libertad</a:t>
            </a:r>
            <a:r>
              <a:rPr lang="es-ES" dirty="0" smtClean="0"/>
              <a:t> Bereberes</a:t>
            </a: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A40D30AE-36EB-4514-BB50-915E2EDD25A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2"/>
            <a:ext cx="9149170" cy="685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59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26E7E5DC-5449-46B3-9124-2DC80880BFC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" y="0"/>
            <a:ext cx="4604742" cy="6934200"/>
          </a:xfrm>
          <a:prstGeom prst="rect">
            <a:avLst/>
          </a:prstGeom>
        </p:spPr>
      </p:pic>
      <p:pic>
        <p:nvPicPr>
          <p:cNvPr id="5" name="Imagen 4" descr="BCE24801-4AA9-44A9-AC7C-B40AB451FB49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4007787" cy="2667000"/>
          </a:xfrm>
          <a:prstGeom prst="rect">
            <a:avLst/>
          </a:prstGeom>
        </p:spPr>
      </p:pic>
      <p:pic>
        <p:nvPicPr>
          <p:cNvPr id="6" name="Imagen 5" descr="7457F449-6C25-45F8-8E34-148A11C7C27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667000"/>
            <a:ext cx="398951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839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82F56AB3-C406-4FE8-803F-8318042B9CF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922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7A09F832-99C0-4640-860C-5AD949898F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2"/>
            <a:ext cx="3962400" cy="3272589"/>
          </a:xfrm>
          <a:prstGeom prst="rect">
            <a:avLst/>
          </a:prstGeom>
        </p:spPr>
      </p:pic>
      <p:pic>
        <p:nvPicPr>
          <p:cNvPr id="5" name="Imagen 4" descr="317ECE08-E488-4076-B692-0AD996FE759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276600"/>
            <a:ext cx="2705947" cy="3581400"/>
          </a:xfrm>
          <a:prstGeom prst="rect">
            <a:avLst/>
          </a:prstGeom>
        </p:spPr>
      </p:pic>
      <p:pic>
        <p:nvPicPr>
          <p:cNvPr id="7" name="Imagen 6" descr="A2CEB21B-6A8F-491E-A172-5E640AE0A58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276600"/>
            <a:ext cx="3647722" cy="3581400"/>
          </a:xfrm>
          <a:prstGeom prst="rect">
            <a:avLst/>
          </a:prstGeom>
        </p:spPr>
      </p:pic>
      <p:pic>
        <p:nvPicPr>
          <p:cNvPr id="8" name="Imagen 7" descr="86F773AA-16BB-4014-93A1-F94C217A607E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-1"/>
            <a:ext cx="5181600" cy="3448119"/>
          </a:xfrm>
          <a:prstGeom prst="rect">
            <a:avLst/>
          </a:prstGeom>
        </p:spPr>
      </p:pic>
      <p:pic>
        <p:nvPicPr>
          <p:cNvPr id="9" name="Imagen 8" descr="A9BE5E86-913A-43D3-93AA-C7A1DCB76F55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429000"/>
            <a:ext cx="3048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076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9F079508-E7F2-47EA-BB6B-ACC50C3F742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33600" cy="2819400"/>
          </a:xfrm>
          <a:prstGeom prst="rect">
            <a:avLst/>
          </a:prstGeom>
        </p:spPr>
      </p:pic>
      <p:pic>
        <p:nvPicPr>
          <p:cNvPr id="5" name="Imagen 4" descr="bod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440" y="228600"/>
            <a:ext cx="4648200" cy="3495565"/>
          </a:xfrm>
          <a:prstGeom prst="rect">
            <a:avLst/>
          </a:prstGeom>
        </p:spPr>
      </p:pic>
      <p:pic>
        <p:nvPicPr>
          <p:cNvPr id="6" name="Imagen 5" descr="819C6D2A-18F6-4AAC-8E1E-6DCEA709202F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04800"/>
            <a:ext cx="2425043" cy="3200400"/>
          </a:xfrm>
          <a:prstGeom prst="rect">
            <a:avLst/>
          </a:prstGeom>
        </p:spPr>
      </p:pic>
      <p:pic>
        <p:nvPicPr>
          <p:cNvPr id="8" name="Imagen 7" descr="57B201CF-39DA-44BD-AF74-3985DB76BAEA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94200"/>
            <a:ext cx="4419600" cy="2463800"/>
          </a:xfrm>
          <a:prstGeom prst="rect">
            <a:avLst/>
          </a:prstGeom>
        </p:spPr>
      </p:pic>
      <p:pic>
        <p:nvPicPr>
          <p:cNvPr id="9" name="Imagen 8" descr="920E58A1-82C8-409D-BE54-05ACAFB2FAAA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429001"/>
            <a:ext cx="4724400" cy="3422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948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FC477CBA-65B2-4AA5-8407-852B6C66B97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0"/>
            <a:ext cx="3505200" cy="2400300"/>
          </a:xfrm>
          <a:prstGeom prst="rect">
            <a:avLst/>
          </a:prstGeom>
        </p:spPr>
      </p:pic>
      <p:pic>
        <p:nvPicPr>
          <p:cNvPr id="5" name="Imagen 4" descr="0F02D740-C5FD-471D-847B-C6E91FC49DA7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111" y="0"/>
            <a:ext cx="2324100" cy="3492500"/>
          </a:xfrm>
          <a:prstGeom prst="rect">
            <a:avLst/>
          </a:prstGeom>
        </p:spPr>
      </p:pic>
      <p:pic>
        <p:nvPicPr>
          <p:cNvPr id="6" name="Imagen 5" descr="B7B22242-EC6D-48BC-B159-A925A298EF38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2286000"/>
            <a:ext cx="3307080" cy="2362200"/>
          </a:xfrm>
          <a:prstGeom prst="rect">
            <a:avLst/>
          </a:prstGeom>
        </p:spPr>
      </p:pic>
      <p:pic>
        <p:nvPicPr>
          <p:cNvPr id="7" name="Imagen 6" descr="B8352CFF-5F1D-448E-A6C1-16905B6A1514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0"/>
            <a:ext cx="4241800" cy="2285999"/>
          </a:xfrm>
          <a:prstGeom prst="rect">
            <a:avLst/>
          </a:prstGeom>
        </p:spPr>
      </p:pic>
      <p:pic>
        <p:nvPicPr>
          <p:cNvPr id="8" name="Imagen 7" descr="DAAF6085-B323-46F1-8227-66AE1715D5E5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251" y="3316132"/>
            <a:ext cx="2311400" cy="3530600"/>
          </a:xfrm>
          <a:prstGeom prst="rect">
            <a:avLst/>
          </a:prstGeom>
        </p:spPr>
      </p:pic>
      <p:pic>
        <p:nvPicPr>
          <p:cNvPr id="9" name="Imagen 8" descr="FE4B0DD3-AF20-4027-B440-3197DBD9E69B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907"/>
            <a:ext cx="3441700" cy="2276985"/>
          </a:xfrm>
          <a:prstGeom prst="rect">
            <a:avLst/>
          </a:prstGeom>
        </p:spPr>
      </p:pic>
      <p:pic>
        <p:nvPicPr>
          <p:cNvPr id="10" name="Imagen 9" descr="4E70AF37-F6E5-4CEA-8171-19400597235B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52800" cy="2286000"/>
          </a:xfrm>
          <a:prstGeom prst="rect">
            <a:avLst/>
          </a:prstGeom>
        </p:spPr>
      </p:pic>
      <p:pic>
        <p:nvPicPr>
          <p:cNvPr id="11" name="Imagen 10" descr="3B7BA7A3-A87E-46DB-995A-C8063FC18F69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358" y="4533899"/>
            <a:ext cx="2707642" cy="232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004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877824D9-F9B3-450A-BCD6-AFD6F9FD39F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84964" cy="2463800"/>
          </a:xfrm>
          <a:prstGeom prst="rect">
            <a:avLst/>
          </a:prstGeom>
        </p:spPr>
      </p:pic>
      <p:pic>
        <p:nvPicPr>
          <p:cNvPr id="5" name="Imagen 4" descr="1A233255-7253-43D7-BFDF-8D3CCE470B6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60" y="-76200"/>
            <a:ext cx="3251200" cy="2501900"/>
          </a:xfrm>
          <a:prstGeom prst="rect">
            <a:avLst/>
          </a:prstGeom>
        </p:spPr>
      </p:pic>
      <p:pic>
        <p:nvPicPr>
          <p:cNvPr id="6" name="Imagen 5" descr="38E8380B-4A0F-41B2-B0A4-642BD2D03EC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0"/>
            <a:ext cx="2590799" cy="2438400"/>
          </a:xfrm>
          <a:prstGeom prst="rect">
            <a:avLst/>
          </a:prstGeom>
        </p:spPr>
      </p:pic>
      <p:pic>
        <p:nvPicPr>
          <p:cNvPr id="7" name="Imagen 6" descr="2A01D1CA-F151-4679-955C-F26BB0D87802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8400"/>
            <a:ext cx="3492500" cy="2336800"/>
          </a:xfrm>
          <a:prstGeom prst="rect">
            <a:avLst/>
          </a:prstGeom>
        </p:spPr>
      </p:pic>
      <p:pic>
        <p:nvPicPr>
          <p:cNvPr id="8" name="Imagen 7" descr="57B201CF-39DA-44BD-AF74-3985DB76BAEA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704" y="2362200"/>
            <a:ext cx="3289300" cy="2463800"/>
          </a:xfrm>
          <a:prstGeom prst="rect">
            <a:avLst/>
          </a:prstGeom>
        </p:spPr>
      </p:pic>
      <p:pic>
        <p:nvPicPr>
          <p:cNvPr id="9" name="Imagen 8" descr="85C17836-AF7A-49D3-9D7C-1658C9A916E0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2438400"/>
            <a:ext cx="2438400" cy="2362200"/>
          </a:xfrm>
          <a:prstGeom prst="rect">
            <a:avLst/>
          </a:prstGeom>
        </p:spPr>
      </p:pic>
      <p:pic>
        <p:nvPicPr>
          <p:cNvPr id="10" name="Imagen 9" descr="boda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4831080"/>
            <a:ext cx="2876516" cy="2026920"/>
          </a:xfrm>
          <a:prstGeom prst="rect">
            <a:avLst/>
          </a:prstGeom>
        </p:spPr>
      </p:pic>
      <p:pic>
        <p:nvPicPr>
          <p:cNvPr id="12" name="Imagen 11" descr="2E01C5D3-FE09-405C-928B-BA1FE73206AB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3900"/>
            <a:ext cx="3492500" cy="2324100"/>
          </a:xfrm>
          <a:prstGeom prst="rect">
            <a:avLst/>
          </a:prstGeom>
        </p:spPr>
      </p:pic>
      <p:pic>
        <p:nvPicPr>
          <p:cNvPr id="13" name="Imagen 12" descr="C0EFCC97-DF59-427F-B6D4-69898AD8AAFE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4800600"/>
            <a:ext cx="271134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835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F659598C-6A79-4917-94BD-1A016BC7DEC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76600" cy="2438400"/>
          </a:xfrm>
          <a:prstGeom prst="rect">
            <a:avLst/>
          </a:prstGeom>
        </p:spPr>
      </p:pic>
      <p:pic>
        <p:nvPicPr>
          <p:cNvPr id="5" name="Imagen 4" descr="628BAE15-CE5D-4BF7-ABF9-6438F45B4AA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704" y="0"/>
            <a:ext cx="3289300" cy="2463800"/>
          </a:xfrm>
          <a:prstGeom prst="rect">
            <a:avLst/>
          </a:prstGeom>
        </p:spPr>
      </p:pic>
      <p:pic>
        <p:nvPicPr>
          <p:cNvPr id="6" name="Imagen 5" descr="26199ED9-1562-4445-8447-39C979A1776F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0"/>
            <a:ext cx="3043854" cy="2426533"/>
          </a:xfrm>
          <a:prstGeom prst="rect">
            <a:avLst/>
          </a:prstGeom>
        </p:spPr>
      </p:pic>
      <p:pic>
        <p:nvPicPr>
          <p:cNvPr id="7" name="Imagen 6" descr="879C8026-6BBB-4675-A2B1-87091A71B9B6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67" y="4572000"/>
            <a:ext cx="3251200" cy="2275188"/>
          </a:xfrm>
          <a:prstGeom prst="rect">
            <a:avLst/>
          </a:prstGeom>
        </p:spPr>
      </p:pic>
      <p:pic>
        <p:nvPicPr>
          <p:cNvPr id="8" name="Imagen 7" descr="B7F78BAA-4622-489A-B91B-5B2C439664A8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4533900"/>
            <a:ext cx="3505200" cy="2324100"/>
          </a:xfrm>
          <a:prstGeom prst="rect">
            <a:avLst/>
          </a:prstGeom>
        </p:spPr>
      </p:pic>
      <p:pic>
        <p:nvPicPr>
          <p:cNvPr id="9" name="Imagen 8" descr="2F578FC6-F86B-4D19-9453-324CA07835BF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556651"/>
            <a:ext cx="3048000" cy="2283058"/>
          </a:xfrm>
          <a:prstGeom prst="rect">
            <a:avLst/>
          </a:prstGeom>
        </p:spPr>
      </p:pic>
      <p:pic>
        <p:nvPicPr>
          <p:cNvPr id="10" name="Imagen 9" descr="F9C6A3DA-B8BD-4343-AF49-211003C0D833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28" y="2438400"/>
            <a:ext cx="2949060" cy="2133600"/>
          </a:xfrm>
          <a:prstGeom prst="rect">
            <a:avLst/>
          </a:prstGeom>
        </p:spPr>
      </p:pic>
      <p:pic>
        <p:nvPicPr>
          <p:cNvPr id="11" name="Imagen 10" descr="715D34C2-DC48-4884-B919-B5314C5F1E41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400" y="2438400"/>
            <a:ext cx="3403600" cy="2209800"/>
          </a:xfrm>
          <a:prstGeom prst="rect">
            <a:avLst/>
          </a:prstGeom>
        </p:spPr>
      </p:pic>
      <p:pic>
        <p:nvPicPr>
          <p:cNvPr id="12" name="Imagen 11" descr="25F5429F-5A6D-4677-BBE3-9D605D97084E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1" y="2438400"/>
            <a:ext cx="29718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962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bereber-hombre-tuare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9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6DBA6DF1-7354-4388-A6FD-7639EE6590F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4" y="0"/>
            <a:ext cx="91367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21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341A76DF-9F0A-49B8-980D-99A464E2CE3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36" y="-76200"/>
            <a:ext cx="9225136" cy="693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355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942D33BB-97B4-4FE8-8818-43B731248A8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156"/>
            <a:ext cx="9152905" cy="685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248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44368167-9E57-44F2-B2E4-C8C8C96476EF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48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92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CA0FCC74-5D1A-4FB8-AAD4-74E67E5FFBB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939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082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5C63F60C-2A6A-47F9-A525-B66B9ADC380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4" y="12836"/>
            <a:ext cx="9149235" cy="684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89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DB3EDBC6-3258-40BB-8B78-61269835CC2F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9" y="0"/>
            <a:ext cx="91616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76393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hoto Albu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ntura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Álbum de fotos urbano.potx</Template>
  <TotalTime>0</TotalTime>
  <Words>25</Words>
  <Application>Microsoft Macintosh PowerPoint</Application>
  <PresentationFormat>Presentación en pantalla (4:3)</PresentationFormat>
  <Paragraphs>7</Paragraphs>
  <Slides>17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Urban Photo Album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2015-06-25T23:33:56Z</dcterms:modified>
</cp:coreProperties>
</file>