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E3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15/12/2017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playbuzz.com/cdn/370b32c4-5869-42b0-8bd1-e8ebddf3974a/0808daf9-4615-4f14-a742-84428d98c0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4664"/>
            <a:ext cx="8160307" cy="61298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dn.playbuzz.com/cdn/370b32c4-5869-42b0-8bd1-e8ebddf3974a/3d13304a-79a3-4190-8213-fe349724bf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571" y="512676"/>
            <a:ext cx="7824869" cy="5868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dn.playbuzz.com/cdn/370b32c4-5869-42b0-8bd1-e8ebddf3974a/99e6eef7-c3d2-49e9-95f4-7fa17a72122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77686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dn.playbuzz.com/cdn/370b32c4-5869-42b0-8bd1-e8ebddf3974a/40ed51dd-8dad-40b5-b5a5-9d78f33338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872874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s://cdn.playbuzz.com/cdn/370b32c4-5869-42b0-8bd1-e8ebddf3974a/2f831bd6-09f7-457e-b213-c554eb21d2c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656851" cy="5742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s://cdn.playbuzz.com/cdn/370b32c4-5869-42b0-8bd1-e8ebddf3974a/b8a19359-f372-47d5-8e05-c7f41df9ae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76672"/>
            <a:ext cx="7896876" cy="59226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s://cdn.playbuzz.com/cdn/370b32c4-5869-42b0-8bd1-e8ebddf3974a/06be8b19-58fa-42e3-9d30-dec6b490406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2877" y="548680"/>
            <a:ext cx="7825547" cy="5869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s://cdn.playbuzz.com/cdn/370b32c4-5869-42b0-8bd1-e8ebddf3974a/19b9797f-4a0b-44bf-8b40-2e7ca70ca4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73" y="692696"/>
            <a:ext cx="7728859" cy="5796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dn.playbuzz.com/cdn/370b32c4-5869-42b0-8bd1-e8ebddf3974a/3a62067d-e5d6-4fc6-80f1-3a874168c9d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67244"/>
            <a:ext cx="7768294" cy="58140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dn.playbuzz.com/cdn/370b32c4-5869-42b0-8bd1-e8ebddf3974a/e57bb48e-9cfb-435d-a3d5-69985f80dae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48680"/>
            <a:ext cx="7776864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cdn.playbuzz.com/cdn/370b32c4-5869-42b0-8bd1-e8ebddf3974a/43b5d7a1-0736-4794-b8af-dac15ea641c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2"/>
            <a:ext cx="806489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dn.playbuzz.com/cdn/370b32c4-5869-42b0-8bd1-e8ebddf3974a/948d5a18-97ec-4902-ab6c-18028cd4113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32656"/>
            <a:ext cx="8280920" cy="62106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cdn.playbuzz.com/cdn/370b32c4-5869-42b0-8bd1-e8ebddf3974a/a7a663b3-2ab0-41c6-88c2-6a4d71ca093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22666"/>
            <a:ext cx="7920880" cy="594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cdn.playbuzz.com/cdn/370b32c4-5869-42b0-8bd1-e8ebddf3974a/6b9d6394-46bf-4aec-bc61-6bb8c1701b7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32656"/>
            <a:ext cx="8160905" cy="61206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s://cdn.playbuzz.com/cdn/370b32c4-5869-42b0-8bd1-e8ebddf3974a/c32757d1-5b09-443c-8b44-64a2a9a4348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8088899" cy="60666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cdn.playbuzz.com/cdn/370b32c4-5869-42b0-8bd1-e8ebddf3974a/232f4efc-192d-4514-aa52-ec23a578e7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7985520" cy="597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s://cdn.playbuzz.com/cdn/370b32c4-5869-42b0-8bd1-e8ebddf3974a/f69ff13d-c97e-4bbe-88d6-bda54180796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548680"/>
            <a:ext cx="7800867" cy="5850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cdn.playbuzz.com/cdn/370b32c4-5869-42b0-8bd1-e8ebddf3974a/27f5cea2-13de-4127-8fa6-61afbcbd7c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7992888" cy="59821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Presentación en pantalla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19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 garcia miguel</dc:creator>
  <cp:lastModifiedBy>maria garcia miguel</cp:lastModifiedBy>
  <cp:revision>4</cp:revision>
  <dcterms:created xsi:type="dcterms:W3CDTF">2017-12-15T19:02:23Z</dcterms:created>
  <dcterms:modified xsi:type="dcterms:W3CDTF">2017-12-15T22:20:12Z</dcterms:modified>
</cp:coreProperties>
</file>